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A158C-9023-AD49-ABF9-E9F593B7A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6B550-F889-D44B-B8CB-EFEDCDA47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58CFE-6BDD-F34B-B1CB-0E00B51C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EBFE7-58BC-7746-93FA-18BD9F01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63954-0474-C44C-8BA0-260C0A8A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7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92AB-074F-244D-B7E4-0CFF8F70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20115-D17C-884D-BFA7-65C49750E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821C6-AF0C-3B47-804B-D3A85829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AF24-EC85-F440-9A9C-E8DB34616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38F93-A795-5446-8C99-2C9F2DBB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5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18D81-7310-A348-962A-8672A169E9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59932-DCDE-4B42-A0EF-5B5F922F5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158ED-8167-8546-9559-01DB8E37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82F1-F5EF-9D46-8BA0-CA65D83D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7C95D-8C42-0148-8285-A0485ED0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3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0423-BFE0-F049-AABD-3F7B978B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1BF3B-B50A-3C4C-AB2B-267160910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291DA-348D-9E45-907F-18DDC825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7804E-06BA-0046-A888-F5FB77C2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53E5A-6D20-354A-BAEC-B141337F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8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7FDB-1D17-B94A-9065-7F6A90D08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AFC99-D7D9-9746-A52B-265FBCA4A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42117-4610-1A4A-9206-9E3A845C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23C8D-3D38-BA4B-9297-BE9FC976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C6E5D-3A04-3A4B-BA4B-F87C085BF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7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2571-37B2-8C43-BF9F-4653CAE15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E56A-2518-2A47-B69E-53DD54045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73757-ED1E-0847-B2EE-BF70949D5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CD2BB-DB9E-9147-B412-427FA1703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E1DBE-7698-FA45-A850-31951472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900E2-7470-524B-9533-314F012B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0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8275-FF08-6949-8BC4-7361A962C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6ACA4-5BAF-454B-9C41-555E8F982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12448-E907-5845-86A2-03B5AFF9D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D3A4C-D6DA-3F48-A55D-93177465B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679F4-9E3D-4A42-ADF8-81767BE1B1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6C2DE5-4925-F045-9935-AB35983B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DB6BEB-D35D-6B4D-90FB-AC25600B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DE7A5-A101-554A-845D-30330E2D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5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C1D49-DC48-024C-A873-41267F4F7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E8D8B-AFE3-7C4B-850D-54684CA07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C93256-191E-0645-BB63-2B201A42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F5284-2EBD-4643-BBC0-BFB9945D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0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40BB4A-0453-514F-A29D-806CEBCC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13C491-6B2D-D241-AA62-58BF92F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605FF-9D6B-724D-938B-77FDD569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1E4F-2FF5-9547-9FC3-778EF273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64C22-3DBC-BF40-B626-E0E2AE67B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109A3-165F-1147-9135-B24B9DD5C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80C7D-8114-4E42-BED8-2655BE7E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2AE11-D31F-EB46-ACAD-A4B40C51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A457D-7BB8-6B4D-A794-E6E103EF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9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BD15-E7BB-AB4D-81DF-D631D9FA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BB9AD-E7F2-9248-B73C-22F283FF2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D8F51-23FD-2F48-9609-9C1BDD0FD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F408A-F8EA-F846-A17C-78EB7652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8E50F-2B9D-E746-BFE8-7EB38F6E1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8FE5A-B243-CD43-A2F8-CD829269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4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7B3A9F-A442-7D48-AC04-2B54DE7C8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C257A-0B66-7B41-B40B-A7B321463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74E84-B02F-874D-8466-F3D686188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23C6F-7158-C342-825F-7F99E6011152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43173-B36D-734E-8017-3778C4F4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62D66-C4D1-A646-AA76-953916F1F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2710C-C625-3A4B-B3BA-359FCA4B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0FFB7-F0C3-B246-8AB9-ACBBAE2C69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کرونا : بایدها ونباید ها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C3095-F950-0B4B-A6EC-E669E0B3C4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دکتر نعمت بیلان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7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7997B-E44D-9741-9C31-297682B73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سه راهکار اساسی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E600-40CF-9041-9B8B-0BA082475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شکستن زنجیره انتقال </a:t>
            </a:r>
          </a:p>
          <a:p>
            <a:r>
              <a:rPr lang="en-GB"/>
              <a:t>واکسیناسیون </a:t>
            </a:r>
          </a:p>
          <a:p>
            <a:r>
              <a:rPr lang="en-GB"/>
              <a:t>درمان مناسب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4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F7F9-CEC0-8545-91F8-865F21BA0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شکستن زنجیره انتقال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00C40-42F8-254C-A1D9-DAF807D76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رصد مبدا بیماری </a:t>
            </a:r>
          </a:p>
          <a:p>
            <a:r>
              <a:rPr lang="en-GB"/>
              <a:t>قرنطینه </a:t>
            </a:r>
          </a:p>
          <a:p>
            <a:r>
              <a:rPr lang="en-GB"/>
              <a:t>رعایت فاصله فیزیکی </a:t>
            </a:r>
          </a:p>
          <a:p>
            <a:r>
              <a:rPr lang="en-GB"/>
              <a:t>شستن دست ها </a:t>
            </a:r>
          </a:p>
          <a:p>
            <a:r>
              <a:rPr lang="en-GB"/>
              <a:t>ماسک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9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DF8A1-FB30-AF4D-92FD-10B68818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واکسیناسیون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6848D-022D-304F-A0C0-30EEC7CD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بهترین راه قطع زنجیره انتقال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0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CEBC7-3D70-CC41-9934-BC0C3BAD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درمان در سه سطح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2CDEF-0F82-E14C-8B90-CC84C86FE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خانه </a:t>
            </a:r>
          </a:p>
          <a:p>
            <a:r>
              <a:rPr lang="en-GB"/>
              <a:t>بیمارستان </a:t>
            </a:r>
          </a:p>
          <a:p>
            <a:r>
              <a:rPr lang="en-GB"/>
              <a:t>بخش مراقبت های ویژه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کرونا : بایدها ونباید ها</vt:lpstr>
      <vt:lpstr>سه راهکار اساسی </vt:lpstr>
      <vt:lpstr>شکستن زنجیره انتقال </vt:lpstr>
      <vt:lpstr>واکسیناسیون </vt:lpstr>
      <vt:lpstr>درمان در سه سطح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کرونا : بایدها ونباید ها</dc:title>
  <dc:creator>Unknown User</dc:creator>
  <cp:lastModifiedBy>Unknown User</cp:lastModifiedBy>
  <cp:revision>3</cp:revision>
  <dcterms:created xsi:type="dcterms:W3CDTF">2021-03-05T08:43:36Z</dcterms:created>
  <dcterms:modified xsi:type="dcterms:W3CDTF">2021-03-05T08:58:18Z</dcterms:modified>
</cp:coreProperties>
</file>